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1" y="2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24F5A6-A40E-1513-2A1F-0FBB57A24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122A9A3-5F7C-47F9-06AC-A6C4CE00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48A6AA-CC26-9053-C2B0-2C6F32EC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3B8D58-8E87-54A6-C87D-214CE67F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5B1219-5CF9-CF8E-46CD-CFDBED66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50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BBCB7A-DDF1-CDB4-D61E-1900BE8C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0EB27D9-FC5A-52A2-E786-8C608951D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3D1E6E-FD18-4885-3A00-33A07823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514F96-8B33-6712-6DBC-5DBCF2FB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8A6554-41F0-7A6C-EE2E-B4283D96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95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8380702-9D2D-4ACD-F1C8-21AA4547C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AC06561-B74E-A73A-EDA8-E16E70EDC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C64A0A-6A38-601C-7ADD-B1979F2B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F35F4F-1095-A9D6-C5B0-8BBA8CBB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9B29FE-4A5A-E658-9576-D58EF592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25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233C63-2CE7-2A79-A077-341E7998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A8E5AC-DDA0-E2E3-9306-0ACCD61D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C2F2D6-F0BC-425C-9117-8C5C113E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3104A8-BB02-CDC1-78AB-3A89445F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D58CA1-EE9C-1922-13AE-4A4BDF8B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74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96F37B-571A-3D91-998E-79EFABFC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99E1AC-FE65-5754-26CF-9B3CB29D1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F363F3-C01B-C23F-9EB5-9134E538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60C1E1-859E-D3C5-4053-CE86433B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54C311-F0DD-562B-2E92-AADD30A0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71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4E72AA-A566-933B-5403-403FB197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D484F0-6D27-12B4-78AE-401083F40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4AF3675-6011-9094-1410-D3B34D9C2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63526FF-F3B4-B1FA-4963-75224EBF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93835E-219E-CD42-EEF1-DAB0617F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B00993-A86A-DE3B-A9FC-D0DB7FD3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9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D51187-D9AE-AE74-8F11-B0BB07A0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BB6392-942C-7EBB-79ED-530C0B37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50DCF69-4837-7797-B8FA-68B56D3F1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DD660A3-0EDC-F5E1-8641-0C1AD9C11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83C3F3E-78F1-C68D-68B0-C37439894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091642A-C7F8-4B79-C042-806E1AA8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CEB4539-E2A7-2475-DCE0-70862C82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DA7AA0C-FCC3-B346-48C1-61CABA0A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52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5E8800-1E93-717C-57E9-173ECA7D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510832B-D5FA-4209-9163-835C64E2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C2EFEEB-0123-DB2D-A53B-46F1C39E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6E9815-B83E-6DF2-98C7-CEBF67B1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0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35B476D-16CA-D440-C342-AA34D44A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154FC4F-D552-A8C8-17DD-82EEEA5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055FE2D-4E81-9B01-6D2B-A3AAEA73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82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637987-1B68-88AD-5D0A-72D1BB23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49B801-05F3-06B9-36C7-3A80471C9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F87E551-A915-2CE0-9915-E3F25876A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34103ED-9CC7-8019-4BE3-FFF35059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5644E25-F2C9-6135-B601-21458AE3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08FEA9-08BF-D2B0-92E4-005D84C2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89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1BCAFE-633B-6EB7-1993-9CAF79D2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ABA87A1-2F6D-A69A-2BD4-E9B7F67E6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F81DC0-AA49-7125-235D-3A53B145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3B74DF7-9B45-8752-9059-598E69B6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43A540F-F6C3-FF23-D010-FF9D62F4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F3060D-92D9-54D5-6ECC-F0CF5C27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75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469552-8C00-6896-BF2C-BEBD8D3B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72" y="1183908"/>
            <a:ext cx="10683240" cy="90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FECA18-95D7-4B81-E3FA-6547DC459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072" y="2093495"/>
            <a:ext cx="10640728" cy="398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871847-06ED-8E71-3382-345506429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C4BD71-0CC8-45FF-B19A-F5B914329749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2E6AFA-C8FA-930F-259E-7FF15BAD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8AE7ED-F1F3-50FB-2708-65C329F3D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00090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434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0B39FD-CF72-2213-5415-666B3750D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5992812-A74C-E6D8-6A63-EB75650825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F7296624-5B96-B15A-7B44-839F0F56F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23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DA602F-7C56-0418-2E2F-6346B523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0E6C4C-E57F-4416-22A6-0E9FEF87C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045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EMASI" val="opJifK0R"/>
  <p:tag name="ARTICULATE_SLIDE_THUMBNAIL_REFRESH" val="1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Küçük</dc:creator>
  <cp:lastModifiedBy>Hasan Küçük</cp:lastModifiedBy>
  <cp:revision>1</cp:revision>
  <dcterms:created xsi:type="dcterms:W3CDTF">2024-04-05T06:04:34Z</dcterms:created>
  <dcterms:modified xsi:type="dcterms:W3CDTF">2024-04-05T06:06:32Z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4360A3A1-53CB-4026-9079-23DA392EA988</vt:lpwstr>
  </property>
  <property fmtid="{D5CDD505-2E9C-101B-9397-08002B2CF9AE}" pid="3" name="ArticulatePath">
    <vt:lpwstr>ECIM-2025</vt:lpwstr>
  </property>
</Properties>
</file>